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5" r:id="rId3"/>
    <p:sldId id="268" r:id="rId4"/>
  </p:sldIdLst>
  <p:sldSz cx="9144000" cy="6858000" type="screen4x3"/>
  <p:notesSz cx="6834188" cy="9979025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7C419-AF12-487E-B185-65A9C50002D1}" type="datetimeFigureOut">
              <a:rPr lang="th-TH" smtClean="0"/>
              <a:pPr/>
              <a:t>30/01/57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28508-51C5-450A-AB8B-EB9EFCAB269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8705257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7C419-AF12-487E-B185-65A9C50002D1}" type="datetimeFigureOut">
              <a:rPr lang="th-TH" smtClean="0"/>
              <a:pPr/>
              <a:t>30/01/57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28508-51C5-450A-AB8B-EB9EFCAB269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7456639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7C419-AF12-487E-B185-65A9C50002D1}" type="datetimeFigureOut">
              <a:rPr lang="th-TH" smtClean="0"/>
              <a:pPr/>
              <a:t>30/01/57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28508-51C5-450A-AB8B-EB9EFCAB269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4254064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7C419-AF12-487E-B185-65A9C50002D1}" type="datetimeFigureOut">
              <a:rPr lang="th-TH" smtClean="0"/>
              <a:pPr/>
              <a:t>30/01/57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28508-51C5-450A-AB8B-EB9EFCAB269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735574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7C419-AF12-487E-B185-65A9C50002D1}" type="datetimeFigureOut">
              <a:rPr lang="th-TH" smtClean="0"/>
              <a:pPr/>
              <a:t>30/01/57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28508-51C5-450A-AB8B-EB9EFCAB269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561309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7C419-AF12-487E-B185-65A9C50002D1}" type="datetimeFigureOut">
              <a:rPr lang="th-TH" smtClean="0"/>
              <a:pPr/>
              <a:t>30/01/57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28508-51C5-450A-AB8B-EB9EFCAB269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960345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7C419-AF12-487E-B185-65A9C50002D1}" type="datetimeFigureOut">
              <a:rPr lang="th-TH" smtClean="0"/>
              <a:pPr/>
              <a:t>30/01/57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28508-51C5-450A-AB8B-EB9EFCAB269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482836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7C419-AF12-487E-B185-65A9C50002D1}" type="datetimeFigureOut">
              <a:rPr lang="th-TH" smtClean="0"/>
              <a:pPr/>
              <a:t>30/01/57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28508-51C5-450A-AB8B-EB9EFCAB269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431032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7C419-AF12-487E-B185-65A9C50002D1}" type="datetimeFigureOut">
              <a:rPr lang="th-TH" smtClean="0"/>
              <a:pPr/>
              <a:t>30/01/57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28508-51C5-450A-AB8B-EB9EFCAB269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069277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7C419-AF12-487E-B185-65A9C50002D1}" type="datetimeFigureOut">
              <a:rPr lang="th-TH" smtClean="0"/>
              <a:pPr/>
              <a:t>30/01/57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28508-51C5-450A-AB8B-EB9EFCAB269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2215471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7C419-AF12-487E-B185-65A9C50002D1}" type="datetimeFigureOut">
              <a:rPr lang="th-TH" smtClean="0"/>
              <a:pPr/>
              <a:t>30/01/57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28508-51C5-450A-AB8B-EB9EFCAB269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1741474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77C419-AF12-487E-B185-65A9C50002D1}" type="datetimeFigureOut">
              <a:rPr lang="th-TH" smtClean="0"/>
              <a:pPr/>
              <a:t>30/01/57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728508-51C5-450A-AB8B-EB9EFCAB2693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="" xmlns:p14="http://schemas.microsoft.com/office/powerpoint/2010/main" val="3544249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99501478"/>
              </p:ext>
            </p:extLst>
          </p:nvPr>
        </p:nvGraphicFramePr>
        <p:xfrm>
          <a:off x="241992" y="1571608"/>
          <a:ext cx="8643997" cy="50721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4038"/>
                <a:gridCol w="529729"/>
                <a:gridCol w="595945"/>
                <a:gridCol w="728378"/>
                <a:gridCol w="662161"/>
                <a:gridCol w="662161"/>
                <a:gridCol w="595945"/>
                <a:gridCol w="662161"/>
                <a:gridCol w="662161"/>
                <a:gridCol w="723141"/>
                <a:gridCol w="667397"/>
                <a:gridCol w="860780"/>
              </a:tblGrid>
              <a:tr h="460055">
                <a:tc rowSpan="2">
                  <a:txBody>
                    <a:bodyPr/>
                    <a:lstStyle/>
                    <a:p>
                      <a:pPr algn="ctr" fontAlgn="t"/>
                      <a:r>
                        <a:rPr lang="th-TH" sz="1800" b="1" u="none" strike="noStrike" dirty="0">
                          <a:effectLst/>
                          <a:cs typeface="+mj-cs"/>
                        </a:rPr>
                        <a:t> </a:t>
                      </a:r>
                      <a:endParaRPr lang="th-TH" sz="1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  <a:p>
                      <a:pPr algn="ctr" rtl="0" fontAlgn="b"/>
                      <a:r>
                        <a:rPr lang="th-TH" sz="28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+mj-cs"/>
                        </a:rPr>
                        <a:t>อำเภอ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ngsanaUPC"/>
                        <a:cs typeface="+mj-cs"/>
                      </a:endParaRPr>
                    </a:p>
                  </a:txBody>
                  <a:tcPr marL="7620" marR="7620" marT="7620" marB="0"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หน่วยบริการ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ngsanaUPC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th-TH" sz="2400" b="1" u="none" strike="noStrike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ไม่ได้อ่าน</a:t>
                      </a:r>
                      <a:endParaRPr lang="th-TH" sz="2400" b="1" i="0" u="none" strike="noStrike" dirty="0">
                        <a:solidFill>
                          <a:srgbClr val="FFFFFF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ngsanaUPC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th-TH" sz="2000" b="1" i="0" u="none" strike="noStrike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ngsanaUPC"/>
                          <a:cs typeface="+mj-cs"/>
                        </a:rPr>
                        <a:t>ร้อยละที่ไม่ได้อ่าน</a:t>
                      </a:r>
                      <a:endParaRPr lang="th-TH" sz="20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71556">
                <a:tc vMerge="1">
                  <a:txBody>
                    <a:bodyPr/>
                    <a:lstStyle/>
                    <a:p>
                      <a:pPr algn="ctr" rtl="0" fontAlgn="b"/>
                      <a:endParaRPr lang="th-TH" sz="2400" b="0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th-TH" sz="2400" b="1" u="none" strike="noStrike" dirty="0" smtClean="0">
                          <a:effectLst/>
                          <a:cs typeface="+mj-cs"/>
                        </a:rPr>
                        <a:t>รพ.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u="none" strike="noStrike" dirty="0" err="1" smtClean="0">
                          <a:effectLst/>
                          <a:cs typeface="+mj-cs"/>
                        </a:rPr>
                        <a:t>สสอ.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u="none" strike="noStrike" dirty="0" smtClean="0">
                          <a:effectLst/>
                          <a:cs typeface="+mj-cs"/>
                        </a:rPr>
                        <a:t>รพ.สต.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b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สสช.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รวม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u="none" strike="noStrike" dirty="0" smtClean="0">
                          <a:effectLst/>
                          <a:cs typeface="+mj-cs"/>
                        </a:rPr>
                        <a:t>รพ.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u="none" strike="noStrike" dirty="0" err="1" smtClean="0">
                          <a:effectLst/>
                          <a:cs typeface="+mj-cs"/>
                        </a:rPr>
                        <a:t>สสอ.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u="none" strike="noStrike" dirty="0" smtClean="0">
                          <a:effectLst/>
                          <a:cs typeface="+mj-cs"/>
                        </a:rPr>
                        <a:t>รพ.สต.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b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สสช.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รวม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vMerge="1">
                  <a:txBody>
                    <a:bodyPr/>
                    <a:lstStyle/>
                    <a:p>
                      <a:pPr algn="ctr" fontAlgn="b"/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b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60055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  <a:cs typeface="+mj-cs"/>
                        </a:rPr>
                        <a:t>อ.เมือง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21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23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4%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60055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  <a:cs typeface="+mj-cs"/>
                        </a:rPr>
                        <a:t>อ.บ้านตาก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8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ea typeface="+mn-ea"/>
                          <a:cs typeface="+mj-cs"/>
                        </a:rPr>
                        <a:t>15</a:t>
                      </a: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17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0%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60055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  <a:cs typeface="+mj-cs"/>
                        </a:rPr>
                        <a:t>อ.สามเงา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15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18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5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6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33 %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60055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  <a:cs typeface="+mj-cs"/>
                        </a:rPr>
                        <a:t>อ.แม่ระมาด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8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20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3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5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8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4</a:t>
                      </a:r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0 %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60055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  <a:cs typeface="+mj-cs"/>
                        </a:rPr>
                        <a:t>อ.ท่าสองยาง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9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16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27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5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5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19 %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60055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  <a:cs typeface="+mj-cs"/>
                        </a:rPr>
                        <a:t>อ.แม่สอด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22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24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4 %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60055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  <a:cs typeface="+mj-cs"/>
                        </a:rPr>
                        <a:t>อ.พบพระ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4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17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2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2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12%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60055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  <a:cs typeface="+mj-cs"/>
                        </a:rPr>
                        <a:t>อ. อุ้มผาง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7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6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15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2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13%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60055">
                <a:tc>
                  <a:txBody>
                    <a:bodyPr/>
                    <a:lstStyle/>
                    <a:p>
                      <a:pPr algn="l" rtl="0" fontAlgn="ctr"/>
                      <a:r>
                        <a:rPr lang="th-TH" sz="2400" u="none" strike="noStrike" dirty="0">
                          <a:effectLst/>
                          <a:cs typeface="+mj-cs"/>
                        </a:rPr>
                        <a:t>อ.วังเจ้า</a:t>
                      </a:r>
                      <a:endParaRPr lang="th-TH" sz="24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1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5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i="0" u="none" strike="noStrike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6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ngsanaUPC"/>
                          <a:cs typeface="+mj-cs"/>
                        </a:rPr>
                        <a:t>0 %</a:t>
                      </a:r>
                      <a:endParaRPr lang="th-TH" sz="2800" b="1" i="0" u="none" strike="noStrike" dirty="0">
                        <a:solidFill>
                          <a:srgbClr val="000000"/>
                        </a:solidFill>
                        <a:effectLst/>
                        <a:latin typeface="AngsanaUPC"/>
                        <a:cs typeface="+mj-cs"/>
                      </a:endParaRPr>
                    </a:p>
                  </a:txBody>
                  <a:tcPr marL="7620" marR="7620" marT="7620" marB="0"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119468"/>
            <a:ext cx="9144000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 smtClean="0">
                <a:solidFill>
                  <a:srgbClr val="0070C0"/>
                </a:solidFill>
                <a:cs typeface="+mj-cs"/>
              </a:rPr>
              <a:t>สรุปการอ่านรายงานการประชุม </a:t>
            </a:r>
            <a:r>
              <a:rPr lang="th-TH" sz="3200" b="1" dirty="0" err="1" smtClean="0">
                <a:solidFill>
                  <a:srgbClr val="0070C0"/>
                </a:solidFill>
                <a:cs typeface="+mj-cs"/>
              </a:rPr>
              <a:t>กวป.</a:t>
            </a:r>
            <a:r>
              <a:rPr lang="th-TH" sz="3200" b="1" dirty="0" smtClean="0">
                <a:solidFill>
                  <a:srgbClr val="0070C0"/>
                </a:solidFill>
                <a:cs typeface="+mj-cs"/>
              </a:rPr>
              <a:t> ครั้งที่ 11 ประจำเดือน พฤศจิกายน </a:t>
            </a:r>
            <a:r>
              <a:rPr lang="en-US" sz="3200" b="1" dirty="0" smtClean="0">
                <a:solidFill>
                  <a:srgbClr val="0070C0"/>
                </a:solidFill>
                <a:cs typeface="+mj-cs"/>
              </a:rPr>
              <a:t>2556</a:t>
            </a:r>
          </a:p>
          <a:p>
            <a:pPr algn="ctr"/>
            <a:r>
              <a:rPr lang="th-TH" sz="2700" b="1" dirty="0" smtClean="0">
                <a:solidFill>
                  <a:srgbClr val="0070C0"/>
                </a:solidFill>
                <a:cs typeface="+mj-cs"/>
              </a:rPr>
              <a:t>ประชุมเมื่อวันที่ 7 ม.ค. 2557</a:t>
            </a:r>
            <a:r>
              <a:rPr lang="en-US" sz="2700" b="1" dirty="0" smtClean="0">
                <a:solidFill>
                  <a:srgbClr val="0070C0"/>
                </a:solidFill>
                <a:cs typeface="+mj-cs"/>
              </a:rPr>
              <a:t> </a:t>
            </a:r>
          </a:p>
          <a:p>
            <a:pPr algn="ctr"/>
            <a:r>
              <a:rPr lang="en-US" sz="2700" b="1" dirty="0" smtClean="0">
                <a:solidFill>
                  <a:srgbClr val="0070C0"/>
                </a:solidFill>
                <a:cs typeface="+mj-cs"/>
              </a:rPr>
              <a:t>(</a:t>
            </a:r>
            <a:r>
              <a:rPr lang="th-TH" sz="2700" b="1" dirty="0" smtClean="0">
                <a:solidFill>
                  <a:srgbClr val="0070C0"/>
                </a:solidFill>
                <a:cs typeface="+mj-cs"/>
              </a:rPr>
              <a:t>ข้อมูล ณ วันที่</a:t>
            </a:r>
            <a:r>
              <a:rPr lang="en-US" sz="2700" b="1" smtClean="0">
                <a:solidFill>
                  <a:srgbClr val="0070C0"/>
                </a:solidFill>
                <a:cs typeface="+mj-cs"/>
              </a:rPr>
              <a:t> 30 </a:t>
            </a:r>
            <a:r>
              <a:rPr lang="th-TH" sz="2700" b="1" dirty="0" smtClean="0">
                <a:solidFill>
                  <a:srgbClr val="0070C0"/>
                </a:solidFill>
                <a:cs typeface="+mj-cs"/>
              </a:rPr>
              <a:t>มกราคม 2557</a:t>
            </a:r>
            <a:r>
              <a:rPr lang="en-US" sz="2700" b="1" dirty="0" smtClean="0">
                <a:solidFill>
                  <a:srgbClr val="0070C0"/>
                </a:solidFill>
                <a:cs typeface="+mj-cs"/>
              </a:rPr>
              <a:t>)</a:t>
            </a:r>
            <a:endParaRPr lang="th-TH" sz="2700" b="1" dirty="0">
              <a:solidFill>
                <a:srgbClr val="0070C0"/>
              </a:solidFill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501122" cy="107157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h-TH" sz="3400" b="1" dirty="0" smtClean="0">
                <a:solidFill>
                  <a:srgbClr val="0070C0"/>
                </a:solidFill>
                <a:cs typeface="+mj-cs"/>
              </a:rPr>
              <a:t>รพ.สต. ที่</a:t>
            </a:r>
            <a:r>
              <a:rPr lang="th-TH" sz="4000" b="1" dirty="0" smtClean="0">
                <a:solidFill>
                  <a:srgbClr val="FF0000"/>
                </a:solidFill>
                <a:cs typeface="+mj-cs"/>
              </a:rPr>
              <a:t>ไม่อ่าน</a:t>
            </a:r>
            <a:r>
              <a:rPr lang="th-TH" sz="3400" b="1" dirty="0" smtClean="0">
                <a:solidFill>
                  <a:srgbClr val="0070C0"/>
                </a:solidFill>
                <a:cs typeface="+mj-cs"/>
              </a:rPr>
              <a:t>รายงานสรุปการประชุม </a:t>
            </a:r>
            <a:r>
              <a:rPr lang="th-TH" sz="3400" b="1" dirty="0" err="1" smtClean="0">
                <a:solidFill>
                  <a:srgbClr val="0070C0"/>
                </a:solidFill>
                <a:cs typeface="+mj-cs"/>
              </a:rPr>
              <a:t>กวป.</a:t>
            </a:r>
            <a:r>
              <a:rPr lang="th-TH" sz="3400" b="1" dirty="0" smtClean="0">
                <a:solidFill>
                  <a:srgbClr val="0070C0"/>
                </a:solidFill>
                <a:cs typeface="+mj-cs"/>
              </a:rPr>
              <a:t> </a:t>
            </a:r>
            <a:br>
              <a:rPr lang="th-TH" sz="3400" b="1" dirty="0" smtClean="0">
                <a:solidFill>
                  <a:srgbClr val="0070C0"/>
                </a:solidFill>
                <a:cs typeface="+mj-cs"/>
              </a:rPr>
            </a:br>
            <a:r>
              <a:rPr lang="th-TH" sz="3400" b="1" dirty="0" smtClean="0">
                <a:solidFill>
                  <a:srgbClr val="0070C0"/>
                </a:solidFill>
                <a:cs typeface="+mj-cs"/>
              </a:rPr>
              <a:t>ประจำเดือน พฤศจิกายน 2556</a:t>
            </a:r>
            <a:endParaRPr lang="th-TH" sz="3400" b="1" dirty="0">
              <a:solidFill>
                <a:srgbClr val="0070C0"/>
              </a:solidFill>
              <a:cs typeface="+mj-cs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158" y="1500174"/>
            <a:ext cx="4143436" cy="5143536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th-TH" b="1" dirty="0" smtClean="0"/>
              <a:t>อ.สามเงา		</a:t>
            </a:r>
          </a:p>
          <a:p>
            <a:pPr lvl="1">
              <a:buFont typeface="Arial" pitchFamily="34" charset="0"/>
              <a:buChar char="•"/>
            </a:pPr>
            <a:r>
              <a:rPr lang="th-TH" dirty="0" smtClean="0"/>
              <a:t>รพ.</a:t>
            </a:r>
            <a:r>
              <a:rPr lang="th-TH" dirty="0" smtClean="0"/>
              <a:t>สต.บ้านวังหวาย</a:t>
            </a:r>
          </a:p>
          <a:p>
            <a:pPr lvl="1">
              <a:buFont typeface="Arial" pitchFamily="34" charset="0"/>
              <a:buChar char="•"/>
            </a:pPr>
            <a:r>
              <a:rPr lang="th-TH" dirty="0" smtClean="0"/>
              <a:t>รพ.สต.บ้านสัน</a:t>
            </a:r>
            <a:r>
              <a:rPr lang="th-TH" dirty="0" err="1" smtClean="0"/>
              <a:t>ป่าป๋วย</a:t>
            </a:r>
            <a:endParaRPr lang="th-TH" dirty="0" smtClean="0"/>
          </a:p>
          <a:p>
            <a:pPr lvl="1">
              <a:buFont typeface="Arial" pitchFamily="34" charset="0"/>
              <a:buChar char="•"/>
            </a:pPr>
            <a:r>
              <a:rPr lang="th-TH" dirty="0" smtClean="0"/>
              <a:t>รพ.สต.บ้าน</a:t>
            </a:r>
            <a:r>
              <a:rPr lang="th-TH" dirty="0" err="1" smtClean="0"/>
              <a:t>อูบ</a:t>
            </a:r>
            <a:r>
              <a:rPr lang="th-TH" dirty="0" smtClean="0"/>
              <a:t>วาบ</a:t>
            </a:r>
          </a:p>
          <a:p>
            <a:pPr lvl="1">
              <a:buFont typeface="Arial" pitchFamily="34" charset="0"/>
              <a:buChar char="•"/>
            </a:pPr>
            <a:r>
              <a:rPr lang="th-TH" dirty="0" smtClean="0"/>
              <a:t>รพ.สต.ตำบลย่านรี</a:t>
            </a:r>
          </a:p>
          <a:p>
            <a:pPr lvl="1">
              <a:buFont typeface="Arial" pitchFamily="34" charset="0"/>
              <a:buChar char="•"/>
            </a:pPr>
            <a:r>
              <a:rPr lang="th-TH" dirty="0" smtClean="0"/>
              <a:t>รพ.สต.บ้านแม่ระวาน</a:t>
            </a:r>
          </a:p>
          <a:p>
            <a:pPr lvl="1">
              <a:buNone/>
            </a:pPr>
            <a:endParaRPr lang="th-TH" dirty="0" smtClean="0"/>
          </a:p>
        </p:txBody>
      </p:sp>
      <p:sp>
        <p:nvSpPr>
          <p:cNvPr id="5" name="ตัวยึดเนื้อหา 2"/>
          <p:cNvSpPr txBox="1">
            <a:spLocks/>
          </p:cNvSpPr>
          <p:nvPr/>
        </p:nvSpPr>
        <p:spPr>
          <a:xfrm>
            <a:off x="4643438" y="1500174"/>
            <a:ext cx="4133880" cy="514353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th-TH" b="1" dirty="0" smtClean="0"/>
              <a:t>อ.แม่ระมาด		</a:t>
            </a:r>
          </a:p>
          <a:p>
            <a:pPr lvl="1">
              <a:spcBef>
                <a:spcPts val="672"/>
              </a:spcBef>
              <a:buFont typeface="Arial" pitchFamily="34" charset="0"/>
              <a:buChar char="•"/>
            </a:pPr>
            <a:r>
              <a:rPr lang="th-TH" dirty="0" smtClean="0"/>
              <a:t>รพ.สต.บ้านแสม</a:t>
            </a:r>
          </a:p>
          <a:p>
            <a:pPr lvl="1">
              <a:spcBef>
                <a:spcPts val="672"/>
              </a:spcBef>
              <a:buFont typeface="Arial" pitchFamily="34" charset="0"/>
              <a:buChar char="•"/>
            </a:pPr>
            <a:r>
              <a:rPr lang="th-TH" dirty="0" smtClean="0"/>
              <a:t>รพ.สต.บ้านคำ</a:t>
            </a:r>
            <a:r>
              <a:rPr lang="th-TH" dirty="0" err="1" smtClean="0"/>
              <a:t>หวัน</a:t>
            </a:r>
            <a:endParaRPr lang="th-TH" dirty="0" smtClean="0"/>
          </a:p>
          <a:p>
            <a:pPr lvl="1">
              <a:spcBef>
                <a:spcPts val="672"/>
              </a:spcBef>
              <a:buFont typeface="Arial" pitchFamily="34" charset="0"/>
              <a:buChar char="•"/>
            </a:pPr>
            <a:r>
              <a:rPr lang="th-TH" dirty="0" smtClean="0"/>
              <a:t>รพ.สต.เฉลิมพระเกียรติ 60 </a:t>
            </a:r>
            <a:r>
              <a:rPr lang="th-TH" dirty="0" smtClean="0"/>
              <a:t>พรรษา</a:t>
            </a:r>
            <a:endParaRPr lang="th-TH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501122" cy="107157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h-TH" sz="3400" b="1" dirty="0" smtClean="0">
                <a:solidFill>
                  <a:srgbClr val="0070C0"/>
                </a:solidFill>
                <a:cs typeface="+mj-cs"/>
              </a:rPr>
              <a:t>รพ.สต. ที่</a:t>
            </a:r>
            <a:r>
              <a:rPr lang="th-TH" sz="4000" b="1" dirty="0" smtClean="0">
                <a:solidFill>
                  <a:srgbClr val="FF0000"/>
                </a:solidFill>
                <a:cs typeface="+mj-cs"/>
              </a:rPr>
              <a:t>ไม่อ่าน</a:t>
            </a:r>
            <a:r>
              <a:rPr lang="th-TH" sz="3400" b="1" dirty="0" smtClean="0">
                <a:solidFill>
                  <a:srgbClr val="0070C0"/>
                </a:solidFill>
                <a:cs typeface="+mj-cs"/>
              </a:rPr>
              <a:t>รายงานสรุปการประชุม </a:t>
            </a:r>
            <a:r>
              <a:rPr lang="th-TH" sz="3400" b="1" dirty="0" err="1" smtClean="0">
                <a:solidFill>
                  <a:srgbClr val="0070C0"/>
                </a:solidFill>
                <a:cs typeface="+mj-cs"/>
              </a:rPr>
              <a:t>กวป.</a:t>
            </a:r>
            <a:r>
              <a:rPr lang="th-TH" sz="3400" b="1" dirty="0" smtClean="0">
                <a:solidFill>
                  <a:srgbClr val="0070C0"/>
                </a:solidFill>
                <a:cs typeface="+mj-cs"/>
              </a:rPr>
              <a:t> </a:t>
            </a:r>
            <a:br>
              <a:rPr lang="th-TH" sz="3400" b="1" dirty="0" smtClean="0">
                <a:solidFill>
                  <a:srgbClr val="0070C0"/>
                </a:solidFill>
                <a:cs typeface="+mj-cs"/>
              </a:rPr>
            </a:br>
            <a:r>
              <a:rPr lang="th-TH" sz="3400" b="1" dirty="0" smtClean="0">
                <a:solidFill>
                  <a:srgbClr val="0070C0"/>
                </a:solidFill>
                <a:cs typeface="+mj-cs"/>
              </a:rPr>
              <a:t>ประจำเดือนตุลาคม</a:t>
            </a:r>
            <a:endParaRPr lang="th-TH" sz="3400" b="1" dirty="0">
              <a:solidFill>
                <a:srgbClr val="0070C0"/>
              </a:solidFill>
              <a:cs typeface="+mj-cs"/>
            </a:endParaRPr>
          </a:p>
        </p:txBody>
      </p:sp>
      <p:sp>
        <p:nvSpPr>
          <p:cNvPr id="4" name="ตัวยึดเนื้อหา 2"/>
          <p:cNvSpPr txBox="1">
            <a:spLocks/>
          </p:cNvSpPr>
          <p:nvPr/>
        </p:nvSpPr>
        <p:spPr>
          <a:xfrm>
            <a:off x="357158" y="1500174"/>
            <a:ext cx="4133880" cy="514353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th-TH" b="1" dirty="0" smtClean="0"/>
              <a:t>อ.อุ้มผาง		</a:t>
            </a:r>
          </a:p>
          <a:p>
            <a:pPr lvl="1">
              <a:buFont typeface="Arial" pitchFamily="34" charset="0"/>
              <a:buChar char="•"/>
            </a:pPr>
            <a:r>
              <a:rPr lang="th-TH" dirty="0" smtClean="0"/>
              <a:t>รพ.สต.บ้าน</a:t>
            </a:r>
            <a:r>
              <a:rPr lang="th-TH" dirty="0" err="1" smtClean="0"/>
              <a:t>เปิ่งเคลิ่ง</a:t>
            </a:r>
            <a:endParaRPr lang="th-TH" dirty="0" smtClean="0"/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th-TH" dirty="0" smtClean="0">
              <a:solidFill>
                <a:schemeClr val="tx1"/>
              </a:solidFill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th-TH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th-TH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th-TH" sz="280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1206</TotalTime>
  <Words>213</Words>
  <Application>Microsoft Office PowerPoint</Application>
  <PresentationFormat>นำเสนอทางหน้าจอ (4:3)</PresentationFormat>
  <Paragraphs>142</Paragraphs>
  <Slides>3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3</vt:i4>
      </vt:variant>
    </vt:vector>
  </HeadingPairs>
  <TitlesOfParts>
    <vt:vector size="4" baseType="lpstr">
      <vt:lpstr>ชุดรูปแบบของ Office</vt:lpstr>
      <vt:lpstr>ภาพนิ่ง 1</vt:lpstr>
      <vt:lpstr>รพ.สต. ที่ไม่อ่านรายงานสรุปการประชุม กวป.  ประจำเดือน พฤศจิกายน 2556</vt:lpstr>
      <vt:lpstr>รพ.สต. ที่ไม่อ่านรายงานสรุปการประชุม กวป.  ประจำเดือนตุลาคม</vt:lpstr>
    </vt:vector>
  </TitlesOfParts>
  <Company>xxxxx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xxx</dc:creator>
  <cp:lastModifiedBy>JOY</cp:lastModifiedBy>
  <cp:revision>171</cp:revision>
  <dcterms:created xsi:type="dcterms:W3CDTF">2013-07-24T13:22:44Z</dcterms:created>
  <dcterms:modified xsi:type="dcterms:W3CDTF">2014-01-30T08:13:57Z</dcterms:modified>
</cp:coreProperties>
</file>